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  <p:sldMasterId id="2147483687" r:id="rId4"/>
    <p:sldMasterId id="2147483700" r:id="rId5"/>
  </p:sldMasterIdLst>
  <p:notesMasterIdLst>
    <p:notesMasterId r:id="rId2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82" r:id="rId21"/>
    <p:sldId id="283" r:id="rId22"/>
    <p:sldId id="284" r:id="rId23"/>
    <p:sldId id="285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4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latin typeface="Arial"/>
              </a:rPr>
              <a:t>Click to move the slide</a:t>
            </a:r>
          </a:p>
        </p:txBody>
      </p:sp>
      <p:sp>
        <p:nvSpPr>
          <p:cNvPr id="232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216000" indent="0">
              <a:buNone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Click to edit the notes format</a:t>
            </a:r>
          </a:p>
        </p:txBody>
      </p:sp>
      <p:sp>
        <p:nvSpPr>
          <p:cNvPr id="233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&lt;header&gt;</a:t>
            </a:r>
          </a:p>
        </p:txBody>
      </p:sp>
      <p:sp>
        <p:nvSpPr>
          <p:cNvPr id="234" name="PlaceHolder 4"/>
          <p:cNvSpPr>
            <a:spLocks noGrp="1"/>
          </p:cNvSpPr>
          <p:nvPr>
            <p:ph type="dt" idx="4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r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&lt;date/time&gt;</a:t>
            </a:r>
          </a:p>
        </p:txBody>
      </p:sp>
      <p:sp>
        <p:nvSpPr>
          <p:cNvPr id="235" name="PlaceHolder 5"/>
          <p:cNvSpPr>
            <a:spLocks noGrp="1"/>
          </p:cNvSpPr>
          <p:nvPr>
            <p:ph type="ftr" idx="5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&lt;footer&gt;</a:t>
            </a:r>
          </a:p>
        </p:txBody>
      </p:sp>
      <p:sp>
        <p:nvSpPr>
          <p:cNvPr id="236" name="PlaceHolder 6"/>
          <p:cNvSpPr>
            <a:spLocks noGrp="1"/>
          </p:cNvSpPr>
          <p:nvPr>
            <p:ph type="sldNum" idx="6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indent="0" algn="r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A576EFA0-67AF-4FFF-9017-57F1F9537D7F}" type="slidenum"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‹#›</a:t>
            </a:fld>
            <a:endParaRPr lang="en-US" sz="14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CustomShape 20"/>
          <p:cNvSpPr/>
          <p:nvPr/>
        </p:nvSpPr>
        <p:spPr>
          <a:xfrm>
            <a:off x="666360" y="4616640"/>
            <a:ext cx="5331960" cy="43693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TextShape 34"/>
          <p:cNvSpPr/>
          <p:nvPr/>
        </p:nvSpPr>
        <p:spPr>
          <a:xfrm>
            <a:off x="685800" y="4342320"/>
            <a:ext cx="5483880" cy="4111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TextShape 28"/>
          <p:cNvSpPr/>
          <p:nvPr/>
        </p:nvSpPr>
        <p:spPr>
          <a:xfrm>
            <a:off x="685800" y="4342320"/>
            <a:ext cx="5483880" cy="4111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TextShape 31"/>
          <p:cNvSpPr/>
          <p:nvPr/>
        </p:nvSpPr>
        <p:spPr>
          <a:xfrm>
            <a:off x="685800" y="4342320"/>
            <a:ext cx="5483880" cy="4111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TextShape 37"/>
          <p:cNvSpPr/>
          <p:nvPr/>
        </p:nvSpPr>
        <p:spPr>
          <a:xfrm>
            <a:off x="685800" y="4342320"/>
            <a:ext cx="5483880" cy="4111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TextShape 70"/>
          <p:cNvSpPr/>
          <p:nvPr/>
        </p:nvSpPr>
        <p:spPr>
          <a:xfrm>
            <a:off x="685800" y="4342320"/>
            <a:ext cx="5483880" cy="4111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TextShape 73"/>
          <p:cNvSpPr/>
          <p:nvPr/>
        </p:nvSpPr>
        <p:spPr>
          <a:xfrm>
            <a:off x="685800" y="4342320"/>
            <a:ext cx="5483880" cy="4111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TextShape 3"/>
          <p:cNvSpPr/>
          <p:nvPr/>
        </p:nvSpPr>
        <p:spPr>
          <a:xfrm>
            <a:off x="685800" y="4342320"/>
            <a:ext cx="5483880" cy="4111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TextShape 8"/>
          <p:cNvSpPr/>
          <p:nvPr/>
        </p:nvSpPr>
        <p:spPr>
          <a:xfrm>
            <a:off x="685800" y="4342320"/>
            <a:ext cx="5483880" cy="4111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TextShape 13"/>
          <p:cNvSpPr/>
          <p:nvPr/>
        </p:nvSpPr>
        <p:spPr>
          <a:xfrm>
            <a:off x="685800" y="4342320"/>
            <a:ext cx="5483880" cy="4111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TextShape 40"/>
          <p:cNvSpPr/>
          <p:nvPr/>
        </p:nvSpPr>
        <p:spPr>
          <a:xfrm>
            <a:off x="685800" y="4342320"/>
            <a:ext cx="5483880" cy="4111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TextShape 19"/>
          <p:cNvSpPr/>
          <p:nvPr/>
        </p:nvSpPr>
        <p:spPr>
          <a:xfrm>
            <a:off x="685800" y="4342320"/>
            <a:ext cx="5483880" cy="4111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TextShape 22"/>
          <p:cNvSpPr/>
          <p:nvPr/>
        </p:nvSpPr>
        <p:spPr>
          <a:xfrm>
            <a:off x="685800" y="4342320"/>
            <a:ext cx="5483880" cy="4111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TextShape 16"/>
          <p:cNvSpPr/>
          <p:nvPr/>
        </p:nvSpPr>
        <p:spPr>
          <a:xfrm>
            <a:off x="685800" y="4342320"/>
            <a:ext cx="5483880" cy="4111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TextShape 25"/>
          <p:cNvSpPr/>
          <p:nvPr/>
        </p:nvSpPr>
        <p:spPr>
          <a:xfrm>
            <a:off x="685800" y="4342320"/>
            <a:ext cx="5483880" cy="41115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>
              <a:lnSpc>
                <a:spcPct val="100000"/>
              </a:lnSpc>
            </a:pP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dt" idx="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dt" idx="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dt" idx="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dt" idx="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dt" idx="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dt" idx="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dt" idx="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dt" idx="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dt" idx="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dt" idx="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dt" idx="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dt" idx="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8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1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2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3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1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8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3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6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7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8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9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0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18" Type="http://schemas.openxmlformats.org/officeDocument/2006/relationships/image" Target="../media/image5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image" Target="../media/image5.png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2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5" Type="http://schemas.openxmlformats.org/officeDocument/2006/relationships/image" Target="../media/image5.png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2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5" Type="http://schemas.openxmlformats.org/officeDocument/2006/relationships/image" Target="../media/image5.png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14" Type="http://schemas.openxmlformats.org/officeDocument/2006/relationships/image" Target="../media/image2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5" Type="http://schemas.openxmlformats.org/officeDocument/2006/relationships/image" Target="../media/image5.png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50" hidden="1"/>
          <p:cNvSpPr/>
          <p:nvPr/>
        </p:nvSpPr>
        <p:spPr>
          <a:xfrm>
            <a:off x="0" y="6746040"/>
            <a:ext cx="12187800" cy="121320"/>
          </a:xfrm>
          <a:prstGeom prst="rect">
            <a:avLst/>
          </a:prstGeom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800" b="1" strike="noStrike" spc="-1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lang="en-US" sz="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Rectangle 13" hidden="1"/>
          <p:cNvSpPr/>
          <p:nvPr/>
        </p:nvSpPr>
        <p:spPr>
          <a:xfrm>
            <a:off x="0" y="752040"/>
            <a:ext cx="12187800" cy="180720"/>
          </a:xfrm>
          <a:prstGeom prst="rect">
            <a:avLst/>
          </a:prstGeom>
          <a:gradFill rotWithShape="0">
            <a:gsLst>
              <a:gs pos="4800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en-US" sz="1350" b="0" strike="noStrike" spc="-1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2" name="Rectangle 50" hidden="1"/>
          <p:cNvSpPr/>
          <p:nvPr/>
        </p:nvSpPr>
        <p:spPr>
          <a:xfrm>
            <a:off x="0" y="8280"/>
            <a:ext cx="12187800" cy="121320"/>
          </a:xfrm>
          <a:prstGeom prst="rect">
            <a:avLst/>
          </a:prstGeom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800" b="1" strike="noStrike" spc="-1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lang="en-US" sz="8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" name="Picture 10"/>
          <p:cNvPicPr/>
          <p:nvPr/>
        </p:nvPicPr>
        <p:blipFill>
          <a:blip r:embed="rId15"/>
          <a:stretch/>
        </p:blipFill>
        <p:spPr>
          <a:xfrm>
            <a:off x="11007720" y="-43560"/>
            <a:ext cx="1424520" cy="1067400"/>
          </a:xfrm>
          <a:prstGeom prst="rect">
            <a:avLst/>
          </a:prstGeom>
          <a:ln w="0"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4" name="Slide Number Placeholder 5" hidden="1"/>
          <p:cNvSpPr/>
          <p:nvPr/>
        </p:nvSpPr>
        <p:spPr>
          <a:xfrm>
            <a:off x="11582280" y="6619680"/>
            <a:ext cx="468360" cy="234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r">
              <a:lnSpc>
                <a:spcPct val="100000"/>
              </a:lnSpc>
            </a:pPr>
            <a:fld id="{41A92F7C-FA88-4919-8762-2EFB562F5DBA}" type="slidenum">
              <a:rPr lang="en-US" sz="1000" b="1" strike="noStrike" spc="-1">
                <a:solidFill>
                  <a:srgbClr val="A6A6A6"/>
                </a:solidFill>
                <a:latin typeface=" Arial"/>
                <a:ea typeface="ＭＳ Ｐゴシック"/>
              </a:rPr>
              <a:t>‹#›</a:t>
            </a:fld>
            <a:endParaRPr lang="en-US" sz="1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Rectangle 5"/>
          <p:cNvSpPr/>
          <p:nvPr/>
        </p:nvSpPr>
        <p:spPr>
          <a:xfrm>
            <a:off x="11940120" y="6649200"/>
            <a:ext cx="247320" cy="2044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>
              <a:lnSpc>
                <a:spcPct val="100000"/>
              </a:lnSpc>
            </a:pPr>
            <a:endParaRPr lang="en-US" sz="1350" b="0" strike="noStrike" spc="-1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6" name="Rectangle 50"/>
          <p:cNvSpPr/>
          <p:nvPr/>
        </p:nvSpPr>
        <p:spPr>
          <a:xfrm>
            <a:off x="0" y="6746040"/>
            <a:ext cx="12187800" cy="121320"/>
          </a:xfrm>
          <a:prstGeom prst="rect">
            <a:avLst/>
          </a:prstGeom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800" b="1" strike="noStrike" spc="-1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lang="en-US" sz="800" b="0" strike="noStrike" spc="-1">
              <a:solidFill>
                <a:srgbClr val="000000"/>
              </a:solidFill>
              <a:latin typeface="Arial"/>
            </a:endParaRPr>
          </a:p>
        </p:txBody>
      </p:sp>
      <p:sp useBgFill="1">
        <p:nvSpPr>
          <p:cNvPr id="7" name="Rectangle 50"/>
          <p:cNvSpPr/>
          <p:nvPr/>
        </p:nvSpPr>
        <p:spPr>
          <a:xfrm>
            <a:off x="0" y="8280"/>
            <a:ext cx="12187800" cy="121320"/>
          </a:xfrm>
          <a:prstGeom prst="rect">
            <a:avLst/>
          </a:prstGeom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800" b="1" strike="noStrike" spc="-1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lang="en-US" sz="8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" name="Picture 11"/>
          <p:cNvPicPr/>
          <p:nvPr/>
        </p:nvPicPr>
        <p:blipFill>
          <a:blip r:embed="rId16"/>
          <a:stretch/>
        </p:blipFill>
        <p:spPr>
          <a:xfrm>
            <a:off x="1482840" y="489960"/>
            <a:ext cx="9222120" cy="803520"/>
          </a:xfrm>
          <a:prstGeom prst="rect">
            <a:avLst/>
          </a:prstGeom>
          <a:ln w="0">
            <a:noFill/>
          </a:ln>
          <a:effectLst>
            <a:outerShdw blurRad="63360" dist="37674" dir="2700000" algn="tl" rotWithShape="0">
              <a:srgbClr val="000000">
                <a:alpha val="80000"/>
              </a:srgbClr>
            </a:outerShdw>
          </a:effectLst>
        </p:spPr>
      </p:pic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en-US" sz="44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pic>
        <p:nvPicPr>
          <p:cNvPr id="11" name="Picture 10"/>
          <p:cNvPicPr/>
          <p:nvPr/>
        </p:nvPicPr>
        <p:blipFill>
          <a:blip r:embed="rId17"/>
          <a:stretch/>
        </p:blipFill>
        <p:spPr>
          <a:xfrm>
            <a:off x="4370400" y="1289880"/>
            <a:ext cx="3392280" cy="3392280"/>
          </a:xfrm>
          <a:prstGeom prst="rect">
            <a:avLst/>
          </a:prstGeom>
          <a:ln w="0">
            <a:noFill/>
          </a:ln>
        </p:spPr>
      </p:pic>
      <p:pic>
        <p:nvPicPr>
          <p:cNvPr id="12" name="Picture 11"/>
          <p:cNvPicPr/>
          <p:nvPr/>
        </p:nvPicPr>
        <p:blipFill>
          <a:blip r:embed="rId18"/>
          <a:stretch/>
        </p:blipFill>
        <p:spPr>
          <a:xfrm>
            <a:off x="0" y="0"/>
            <a:ext cx="914400" cy="877320"/>
          </a:xfrm>
          <a:prstGeom prst="rect">
            <a:avLst/>
          </a:prstGeom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Rectangle 50"/>
          <p:cNvSpPr/>
          <p:nvPr/>
        </p:nvSpPr>
        <p:spPr>
          <a:xfrm>
            <a:off x="0" y="6746040"/>
            <a:ext cx="12189240" cy="121320"/>
          </a:xfrm>
          <a:prstGeom prst="rect">
            <a:avLst/>
          </a:prstGeom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800" b="1" strike="noStrike" spc="-1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lang="en-US" sz="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Rectangle 13"/>
          <p:cNvSpPr/>
          <p:nvPr/>
        </p:nvSpPr>
        <p:spPr>
          <a:xfrm>
            <a:off x="0" y="752040"/>
            <a:ext cx="12189240" cy="182160"/>
          </a:xfrm>
          <a:prstGeom prst="rect">
            <a:avLst/>
          </a:prstGeom>
          <a:gradFill rotWithShape="0">
            <a:gsLst>
              <a:gs pos="4800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350" b="0" strike="noStrike" spc="-1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51" name="Rectangle 50"/>
          <p:cNvSpPr/>
          <p:nvPr/>
        </p:nvSpPr>
        <p:spPr>
          <a:xfrm>
            <a:off x="0" y="8280"/>
            <a:ext cx="12189240" cy="121320"/>
          </a:xfrm>
          <a:prstGeom prst="rect">
            <a:avLst/>
          </a:prstGeom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800" b="1" strike="noStrike" spc="-1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lang="en-US" sz="8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2" name="Picture 10"/>
          <p:cNvPicPr/>
          <p:nvPr/>
        </p:nvPicPr>
        <p:blipFill>
          <a:blip r:embed="rId14"/>
          <a:stretch/>
        </p:blipFill>
        <p:spPr>
          <a:xfrm>
            <a:off x="11007720" y="-43560"/>
            <a:ext cx="1425960" cy="1068840"/>
          </a:xfrm>
          <a:prstGeom prst="rect">
            <a:avLst/>
          </a:prstGeom>
          <a:ln w="0"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53" name="Slide Number Placeholder 5"/>
          <p:cNvSpPr/>
          <p:nvPr/>
        </p:nvSpPr>
        <p:spPr>
          <a:xfrm>
            <a:off x="11582280" y="6619680"/>
            <a:ext cx="469800" cy="2354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r">
              <a:lnSpc>
                <a:spcPct val="100000"/>
              </a:lnSpc>
            </a:pPr>
            <a:fld id="{4776714C-5FA7-45FB-86E4-F31DE267A487}" type="slidenum">
              <a:rPr lang="en-US" sz="1000" b="1" strike="noStrike" spc="-1">
                <a:solidFill>
                  <a:srgbClr val="A6A6A6"/>
                </a:solidFill>
                <a:latin typeface=" Arial"/>
                <a:ea typeface="ＭＳ Ｐゴシック"/>
              </a:rPr>
              <a:t>‹#›</a:t>
            </a:fld>
            <a:endParaRPr lang="en-US" sz="1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1"/>
          <p:cNvSpPr>
            <a:spLocks noGrp="1"/>
          </p:cNvSpPr>
          <p:nvPr>
            <p:ph type="dt" idx="1"/>
          </p:nvPr>
        </p:nvSpPr>
        <p:spPr>
          <a:xfrm>
            <a:off x="0" y="64969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&lt;date/time&gt;</a:t>
            </a:r>
          </a:p>
        </p:txBody>
      </p:sp>
      <p:sp>
        <p:nvSpPr>
          <p:cNvPr id="55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en-US" sz="44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pic>
        <p:nvPicPr>
          <p:cNvPr id="57" name="Picture 56"/>
          <p:cNvPicPr/>
          <p:nvPr/>
        </p:nvPicPr>
        <p:blipFill>
          <a:blip r:embed="rId15"/>
          <a:stretch/>
        </p:blipFill>
        <p:spPr>
          <a:xfrm>
            <a:off x="0" y="360"/>
            <a:ext cx="914400" cy="877320"/>
          </a:xfrm>
          <a:prstGeom prst="rect">
            <a:avLst/>
          </a:prstGeom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4" name="Rectangle 50"/>
          <p:cNvSpPr/>
          <p:nvPr/>
        </p:nvSpPr>
        <p:spPr>
          <a:xfrm>
            <a:off x="0" y="6746040"/>
            <a:ext cx="12189240" cy="121320"/>
          </a:xfrm>
          <a:prstGeom prst="rect">
            <a:avLst/>
          </a:prstGeom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800" b="1" strike="noStrike" spc="-1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lang="en-US" sz="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Rectangle 13"/>
          <p:cNvSpPr/>
          <p:nvPr/>
        </p:nvSpPr>
        <p:spPr>
          <a:xfrm>
            <a:off x="0" y="752040"/>
            <a:ext cx="12189240" cy="182160"/>
          </a:xfrm>
          <a:prstGeom prst="rect">
            <a:avLst/>
          </a:prstGeom>
          <a:gradFill rotWithShape="0">
            <a:gsLst>
              <a:gs pos="4800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350" b="0" strike="noStrike" spc="-1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96" name="Rectangle 50"/>
          <p:cNvSpPr/>
          <p:nvPr/>
        </p:nvSpPr>
        <p:spPr>
          <a:xfrm>
            <a:off x="0" y="8280"/>
            <a:ext cx="12189240" cy="121320"/>
          </a:xfrm>
          <a:prstGeom prst="rect">
            <a:avLst/>
          </a:prstGeom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800" b="1" strike="noStrike" spc="-1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lang="en-US" sz="8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7" name="Picture 10"/>
          <p:cNvPicPr/>
          <p:nvPr/>
        </p:nvPicPr>
        <p:blipFill>
          <a:blip r:embed="rId14"/>
          <a:stretch/>
        </p:blipFill>
        <p:spPr>
          <a:xfrm>
            <a:off x="11007720" y="-43560"/>
            <a:ext cx="1425960" cy="1068840"/>
          </a:xfrm>
          <a:prstGeom prst="rect">
            <a:avLst/>
          </a:prstGeom>
          <a:ln w="0"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98" name="Slide Number Placeholder 5"/>
          <p:cNvSpPr/>
          <p:nvPr/>
        </p:nvSpPr>
        <p:spPr>
          <a:xfrm>
            <a:off x="11582280" y="6619680"/>
            <a:ext cx="469800" cy="2354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r">
              <a:lnSpc>
                <a:spcPct val="100000"/>
              </a:lnSpc>
            </a:pPr>
            <a:fld id="{155DBA99-FFA7-4B4E-9388-9FEE561974C6}" type="slidenum">
              <a:rPr lang="en-US" sz="1000" b="1" strike="noStrike" spc="-1">
                <a:solidFill>
                  <a:srgbClr val="A6A6A6"/>
                </a:solidFill>
                <a:latin typeface=" Arial"/>
                <a:ea typeface="ＭＳ Ｐゴシック"/>
              </a:rPr>
              <a:t>‹#›</a:t>
            </a:fld>
            <a:endParaRPr lang="en-US" sz="1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102" name="PlaceHolder 4"/>
          <p:cNvSpPr>
            <a:spLocks noGrp="1"/>
          </p:cNvSpPr>
          <p:nvPr>
            <p:ph type="dt" idx="2"/>
          </p:nvPr>
        </p:nvSpPr>
        <p:spPr>
          <a:xfrm>
            <a:off x="0" y="64969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&lt;date/time&gt;</a:t>
            </a:r>
          </a:p>
        </p:txBody>
      </p:sp>
      <p:pic>
        <p:nvPicPr>
          <p:cNvPr id="103" name="Picture 102"/>
          <p:cNvPicPr/>
          <p:nvPr/>
        </p:nvPicPr>
        <p:blipFill>
          <a:blip r:embed="rId15"/>
          <a:stretch/>
        </p:blipFill>
        <p:spPr>
          <a:xfrm>
            <a:off x="0" y="360"/>
            <a:ext cx="914400" cy="877320"/>
          </a:xfrm>
          <a:prstGeom prst="rect">
            <a:avLst/>
          </a:prstGeom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0" name="Rectangle 50"/>
          <p:cNvSpPr/>
          <p:nvPr/>
        </p:nvSpPr>
        <p:spPr>
          <a:xfrm>
            <a:off x="0" y="6746040"/>
            <a:ext cx="12189240" cy="121320"/>
          </a:xfrm>
          <a:prstGeom prst="rect">
            <a:avLst/>
          </a:prstGeom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800" b="1" strike="noStrike" spc="-1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lang="en-US" sz="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Rectangle 13"/>
          <p:cNvSpPr/>
          <p:nvPr/>
        </p:nvSpPr>
        <p:spPr>
          <a:xfrm>
            <a:off x="0" y="752040"/>
            <a:ext cx="12189240" cy="182160"/>
          </a:xfrm>
          <a:prstGeom prst="rect">
            <a:avLst/>
          </a:prstGeom>
          <a:gradFill rotWithShape="0">
            <a:gsLst>
              <a:gs pos="4800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350" b="0" strike="noStrike" spc="-1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142" name="Rectangle 50"/>
          <p:cNvSpPr/>
          <p:nvPr/>
        </p:nvSpPr>
        <p:spPr>
          <a:xfrm>
            <a:off x="0" y="8280"/>
            <a:ext cx="12189240" cy="121320"/>
          </a:xfrm>
          <a:prstGeom prst="rect">
            <a:avLst/>
          </a:prstGeom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800" b="1" strike="noStrike" spc="-1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lang="en-US" sz="8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3" name="Picture 10"/>
          <p:cNvPicPr/>
          <p:nvPr/>
        </p:nvPicPr>
        <p:blipFill>
          <a:blip r:embed="rId14"/>
          <a:stretch/>
        </p:blipFill>
        <p:spPr>
          <a:xfrm>
            <a:off x="11007720" y="-43560"/>
            <a:ext cx="1425960" cy="1068840"/>
          </a:xfrm>
          <a:prstGeom prst="rect">
            <a:avLst/>
          </a:prstGeom>
          <a:ln w="0"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144" name="Slide Number Placeholder 5"/>
          <p:cNvSpPr/>
          <p:nvPr/>
        </p:nvSpPr>
        <p:spPr>
          <a:xfrm>
            <a:off x="11582280" y="6619680"/>
            <a:ext cx="469800" cy="2354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r">
              <a:lnSpc>
                <a:spcPct val="100000"/>
              </a:lnSpc>
            </a:pPr>
            <a:fld id="{3675CDCC-2A5E-496B-BC59-D1A10DB86C44}" type="slidenum">
              <a:rPr lang="en-US" sz="1000" b="1" strike="noStrike" spc="-1">
                <a:solidFill>
                  <a:srgbClr val="A6A6A6"/>
                </a:solidFill>
                <a:latin typeface=" Arial"/>
                <a:ea typeface="ＭＳ Ｐゴシック"/>
              </a:rPr>
              <a:t>‹#›</a:t>
            </a:fld>
            <a:endParaRPr lang="en-US" sz="1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  <p:sp>
        <p:nvSpPr>
          <p:cNvPr id="148" name="PlaceHolder 4"/>
          <p:cNvSpPr>
            <a:spLocks noGrp="1"/>
          </p:cNvSpPr>
          <p:nvPr>
            <p:ph type="dt" idx="3"/>
          </p:nvPr>
        </p:nvSpPr>
        <p:spPr>
          <a:xfrm>
            <a:off x="0" y="6496920"/>
            <a:ext cx="2740320" cy="362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>
            <a:lvl1pPr indent="0">
              <a:buNone/>
              <a:defRPr lang="en-US" sz="1400" b="0" strike="noStrike" spc="-1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strike="noStrike" spc="-1">
                <a:solidFill>
                  <a:srgbClr val="000000"/>
                </a:solidFill>
                <a:latin typeface="Times New Roman"/>
              </a:rPr>
              <a:t>&lt;date/time&gt;</a:t>
            </a:r>
          </a:p>
        </p:txBody>
      </p:sp>
      <p:pic>
        <p:nvPicPr>
          <p:cNvPr id="149" name="Picture 148"/>
          <p:cNvPicPr/>
          <p:nvPr/>
        </p:nvPicPr>
        <p:blipFill>
          <a:blip r:embed="rId15"/>
          <a:stretch/>
        </p:blipFill>
        <p:spPr>
          <a:xfrm>
            <a:off x="0" y="360"/>
            <a:ext cx="914400" cy="877320"/>
          </a:xfrm>
          <a:prstGeom prst="rect">
            <a:avLst/>
          </a:prstGeom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6" name="Rectangle 50"/>
          <p:cNvSpPr/>
          <p:nvPr/>
        </p:nvSpPr>
        <p:spPr>
          <a:xfrm>
            <a:off x="0" y="6746040"/>
            <a:ext cx="12189240" cy="121320"/>
          </a:xfrm>
          <a:prstGeom prst="rect">
            <a:avLst/>
          </a:prstGeom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800" b="1" strike="noStrike" spc="-1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lang="en-US" sz="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7" name="Rectangle 13"/>
          <p:cNvSpPr/>
          <p:nvPr/>
        </p:nvSpPr>
        <p:spPr>
          <a:xfrm>
            <a:off x="0" y="752040"/>
            <a:ext cx="12189240" cy="182160"/>
          </a:xfrm>
          <a:prstGeom prst="rect">
            <a:avLst/>
          </a:prstGeom>
          <a:gradFill rotWithShape="0">
            <a:gsLst>
              <a:gs pos="4800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</a:pPr>
            <a:endParaRPr lang="en-US" sz="1350" b="0" strike="noStrike" spc="-1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188" name="Rectangle 50"/>
          <p:cNvSpPr/>
          <p:nvPr/>
        </p:nvSpPr>
        <p:spPr>
          <a:xfrm>
            <a:off x="0" y="8280"/>
            <a:ext cx="12189240" cy="121320"/>
          </a:xfrm>
          <a:prstGeom prst="rect">
            <a:avLst/>
          </a:prstGeom>
          <a:ln w="9525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800" b="1" strike="noStrike" spc="-1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lang="en-US" sz="8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89" name="Picture 10"/>
          <p:cNvPicPr/>
          <p:nvPr/>
        </p:nvPicPr>
        <p:blipFill>
          <a:blip r:embed="rId14"/>
          <a:stretch/>
        </p:blipFill>
        <p:spPr>
          <a:xfrm>
            <a:off x="11007720" y="-43560"/>
            <a:ext cx="1425960" cy="1068840"/>
          </a:xfrm>
          <a:prstGeom prst="rect">
            <a:avLst/>
          </a:prstGeom>
          <a:ln w="0">
            <a:noFill/>
          </a:ln>
          <a:effectLst>
            <a:outerShdw blurRad="50760" dist="37674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190" name="Slide Number Placeholder 5"/>
          <p:cNvSpPr/>
          <p:nvPr/>
        </p:nvSpPr>
        <p:spPr>
          <a:xfrm>
            <a:off x="11582280" y="6619680"/>
            <a:ext cx="469800" cy="2354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algn="r">
              <a:lnSpc>
                <a:spcPct val="100000"/>
              </a:lnSpc>
            </a:pPr>
            <a:fld id="{6857BC10-5185-431D-8EF8-E2F9D1058CBA}" type="slidenum">
              <a:rPr lang="en-US" sz="1000" b="1" strike="noStrike" spc="-1">
                <a:solidFill>
                  <a:srgbClr val="A6A6A6"/>
                </a:solidFill>
                <a:latin typeface=" Arial"/>
                <a:ea typeface="ＭＳ Ｐゴシック"/>
              </a:rPr>
              <a:t>‹#›</a:t>
            </a:fld>
            <a:endParaRPr lang="en-US" sz="1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1" name="TextBox 2"/>
          <p:cNvSpPr/>
          <p:nvPr/>
        </p:nvSpPr>
        <p:spPr>
          <a:xfrm>
            <a:off x="2190960" y="3271320"/>
            <a:ext cx="7718760" cy="638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600" b="0" strike="noStrike" spc="-1">
                <a:solidFill>
                  <a:srgbClr val="000000"/>
                </a:solidFill>
                <a:latin typeface="Brush Script MT"/>
                <a:ea typeface="DejaVu Sans"/>
              </a:rPr>
              <a:t>U.S. Army Signal School</a:t>
            </a:r>
            <a:endParaRPr lang="en-US" sz="36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92" name="Picture 191"/>
          <p:cNvPicPr/>
          <p:nvPr/>
        </p:nvPicPr>
        <p:blipFill>
          <a:blip r:embed="rId15"/>
          <a:stretch/>
        </p:blipFill>
        <p:spPr>
          <a:xfrm>
            <a:off x="0" y="360"/>
            <a:ext cx="914400" cy="877320"/>
          </a:xfrm>
          <a:prstGeom prst="rect">
            <a:avLst/>
          </a:prstGeom>
          <a:ln w="0">
            <a:noFill/>
          </a:ln>
        </p:spPr>
      </p:pic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r>
              <a:rPr lang="en-US" sz="44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19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www.google.com/url?sa=i&amp;url=https://www.pngkey.com/maxpic/u2w7q8e6i1t4y3i1/&amp;psig=AOvVaw3EUu9hVQOUwBn1lRcJN_mw&amp;ust=1588671589481000&amp;source=images&amp;cd=vfe&amp;ved=0CAIQjRxqFwoTCOickoL1mekCFQAAAAAdAAAAABAF" TargetMode="Externa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CustomShape 19"/>
          <p:cNvSpPr/>
          <p:nvPr/>
        </p:nvSpPr>
        <p:spPr>
          <a:xfrm>
            <a:off x="688680" y="4222800"/>
            <a:ext cx="10965600" cy="1140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36000" rIns="0" bIns="0" anchor="ctr">
            <a:noAutofit/>
          </a:bodyPr>
          <a:lstStyle/>
          <a:p>
            <a:pPr algn="ctr">
              <a:lnSpc>
                <a:spcPct val="93000"/>
              </a:lnSpc>
            </a:pPr>
            <a:r>
              <a:rPr lang="en-US" sz="44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Lambda Functions</a:t>
            </a:r>
            <a:endParaRPr lang="en-US" sz="44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8" name="CustomShape 2"/>
          <p:cNvSpPr/>
          <p:nvPr/>
        </p:nvSpPr>
        <p:spPr>
          <a:xfrm>
            <a:off x="228600" y="5257800"/>
            <a:ext cx="7232040" cy="11498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28080" rIns="0" bIns="0" anchor="ctr">
            <a:noAutofit/>
          </a:bodyPr>
          <a:lstStyle/>
          <a:p>
            <a:pPr>
              <a:lnSpc>
                <a:spcPct val="93000"/>
              </a:lnSpc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Dr. Ball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TextShape 32"/>
          <p:cNvSpPr/>
          <p:nvPr/>
        </p:nvSpPr>
        <p:spPr>
          <a:xfrm>
            <a:off x="608040" y="-158400"/>
            <a:ext cx="10967760" cy="1142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36000" rIns="0" bIns="0" anchor="ctr">
            <a:noAutofit/>
          </a:bodyPr>
          <a:lstStyle/>
          <a:p>
            <a:pPr algn="ctr">
              <a:lnSpc>
                <a:spcPct val="93000"/>
              </a:lnSpc>
            </a:pPr>
            <a:r>
              <a:rPr lang="en-US" sz="4400" b="1" strike="noStrike" spc="-1">
                <a:solidFill>
                  <a:srgbClr val="000000"/>
                </a:solidFill>
                <a:latin typeface="Arial"/>
                <a:ea typeface="DejaVu Sans"/>
              </a:rPr>
              <a:t>Lambda Passed to Functions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5" name="TextShape 33"/>
          <p:cNvSpPr/>
          <p:nvPr/>
        </p:nvSpPr>
        <p:spPr>
          <a:xfrm>
            <a:off x="869040" y="806400"/>
            <a:ext cx="10706760" cy="3871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28080" rIns="0" bIns="0" anchor="t">
            <a:noAutofit/>
          </a:bodyPr>
          <a:lstStyle/>
          <a:p>
            <a:pPr marL="216000" indent="-216000">
              <a:lnSpc>
                <a:spcPct val="115000"/>
              </a:lnSpc>
              <a:buClr>
                <a:srgbClr val="000000"/>
              </a:buClr>
              <a:buFont typeface="Symbol"/>
              <a:buChar char=""/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Can provide a measure of flexibility</a:t>
            </a:r>
            <a:br>
              <a:rPr sz="3200"/>
            </a:b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def calc(num1, num2, func):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    return func(num1, num2)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adder = lambda x, y: x + y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divider = lambda x, y: x / y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calc(5, 6, adder)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11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calc(6, 3, divider)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2.0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TextShape 26"/>
          <p:cNvSpPr/>
          <p:nvPr/>
        </p:nvSpPr>
        <p:spPr>
          <a:xfrm>
            <a:off x="608040" y="-158400"/>
            <a:ext cx="10967760" cy="1142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36000" rIns="0" bIns="0" anchor="ctr">
            <a:noAutofit/>
          </a:bodyPr>
          <a:lstStyle/>
          <a:p>
            <a:pPr algn="ctr">
              <a:lnSpc>
                <a:spcPct val="93000"/>
              </a:lnSpc>
            </a:pPr>
            <a:r>
              <a:rPr lang="en-US" sz="4400" b="1" strike="noStrike" spc="-1">
                <a:solidFill>
                  <a:srgbClr val="000000"/>
                </a:solidFill>
                <a:latin typeface="Arial"/>
                <a:ea typeface="DejaVu Sans"/>
              </a:rPr>
              <a:t>Lambda Are Lazy?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7" name="TextShape 27"/>
          <p:cNvSpPr/>
          <p:nvPr/>
        </p:nvSpPr>
        <p:spPr>
          <a:xfrm>
            <a:off x="871200" y="1363680"/>
            <a:ext cx="10706760" cy="3871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28080" rIns="0" bIns="0" anchor="t">
            <a:noAutofit/>
          </a:bodyPr>
          <a:lstStyle/>
          <a:p>
            <a:pPr marL="216000" indent="-216000">
              <a:lnSpc>
                <a:spcPct val="115000"/>
              </a:lnSpc>
              <a:buClr>
                <a:srgbClr val="000000"/>
              </a:buClr>
              <a:buFont typeface="Symbol"/>
              <a:buChar char=""/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"Unlike lambda forms in other languages, where they add functionality, Python lambdas are only a shorthand notation if you’re too lazy to define a function ... the only advantage of using a lambda instead of a locally defined function is that you don’t need to invent a name for the function – but that’s just a local variable to which the function object (which is exactly the same type of object that a lambda expression yields) is assigned!" 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TextShape 29"/>
          <p:cNvSpPr/>
          <p:nvPr/>
        </p:nvSpPr>
        <p:spPr>
          <a:xfrm>
            <a:off x="608040" y="-158400"/>
            <a:ext cx="10967760" cy="1142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36000" rIns="0" bIns="0" anchor="ctr">
            <a:noAutofit/>
          </a:bodyPr>
          <a:lstStyle/>
          <a:p>
            <a:pPr algn="ctr">
              <a:lnSpc>
                <a:spcPct val="93000"/>
              </a:lnSpc>
            </a:pPr>
            <a:r>
              <a:rPr lang="en-US" sz="4400" b="1" strike="noStrike" spc="-1">
                <a:solidFill>
                  <a:srgbClr val="000000"/>
                </a:solidFill>
                <a:latin typeface="Arial"/>
                <a:ea typeface="DejaVu Sans"/>
              </a:rPr>
              <a:t>Previous Example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9" name="TextShape 30"/>
          <p:cNvSpPr/>
          <p:nvPr/>
        </p:nvSpPr>
        <p:spPr>
          <a:xfrm>
            <a:off x="871200" y="1363680"/>
            <a:ext cx="10706760" cy="3871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28080" rIns="0" bIns="0" anchor="t">
            <a:noAutofit/>
          </a:bodyPr>
          <a:lstStyle/>
          <a:p>
            <a:pPr marL="216000" indent="-216000">
              <a:lnSpc>
                <a:spcPct val="115000"/>
              </a:lnSpc>
              <a:buClr>
                <a:srgbClr val="000000"/>
              </a:buClr>
              <a:buFont typeface="Symbol"/>
              <a:buChar char=""/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Call a function with another function</a:t>
            </a:r>
            <a:br>
              <a:rPr sz="3200"/>
            </a:b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def calc(num1, num2, func):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    return func(num1, num2)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def adder(num1, num2):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    return num1 + num2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calc(5, 6, adder)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11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TextShape 35"/>
          <p:cNvSpPr/>
          <p:nvPr/>
        </p:nvSpPr>
        <p:spPr>
          <a:xfrm>
            <a:off x="608040" y="-158400"/>
            <a:ext cx="10967760" cy="1142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36000" rIns="0" bIns="0" anchor="ctr">
            <a:noAutofit/>
          </a:bodyPr>
          <a:lstStyle/>
          <a:p>
            <a:pPr algn="ctr">
              <a:lnSpc>
                <a:spcPct val="93000"/>
              </a:lnSpc>
            </a:pPr>
            <a:r>
              <a:rPr lang="en-US" sz="4400" b="1" strike="noStrike" spc="-1">
                <a:solidFill>
                  <a:srgbClr val="000000"/>
                </a:solidFill>
                <a:latin typeface="Arial"/>
                <a:ea typeface="DejaVu Sans"/>
              </a:rPr>
              <a:t>Python Bytecode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1" name="TextShape 36"/>
          <p:cNvSpPr/>
          <p:nvPr/>
        </p:nvSpPr>
        <p:spPr>
          <a:xfrm>
            <a:off x="871200" y="1363680"/>
            <a:ext cx="10706760" cy="4807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28080" rIns="0" bIns="0" anchor="t">
            <a:noAutofit/>
          </a:bodyPr>
          <a:lstStyle/>
          <a:p>
            <a:pPr marL="216000" indent="-216000">
              <a:lnSpc>
                <a:spcPct val="115000"/>
              </a:lnSpc>
              <a:buClr>
                <a:srgbClr val="000000"/>
              </a:buClr>
              <a:buFont typeface="Symbol"/>
              <a:buChar char=""/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Yes, Python is a compiled language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15000"/>
              </a:lnSpc>
              <a:buClr>
                <a:srgbClr val="000000"/>
              </a:buClr>
              <a:buFont typeface="Symbol"/>
              <a:buChar char=""/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Look at the bytecode with the Python disassembler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import dis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dis.dis(adder)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 marL="431640" indent="-324000">
              <a:lnSpc>
                <a:spcPct val="93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Now define the adder function and look at the bytecode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 marL="431640" indent="-324000">
              <a:lnSpc>
                <a:spcPct val="93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Inspect the traceback of an error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 marL="432000" lvl="1" indent="-216000">
              <a:lnSpc>
                <a:spcPct val="93000"/>
              </a:lnSpc>
              <a:buClr>
                <a:srgbClr val="000000"/>
              </a:buClr>
              <a:buSzPct val="45000"/>
              <a:buFont typeface="Symbol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Could cause confusion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Shape 68"/>
          <p:cNvSpPr/>
          <p:nvPr/>
        </p:nvSpPr>
        <p:spPr>
          <a:xfrm>
            <a:off x="608040" y="-158400"/>
            <a:ext cx="10967760" cy="1142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36000" rIns="0" bIns="0" anchor="ctr">
            <a:noAutofit/>
          </a:bodyPr>
          <a:lstStyle/>
          <a:p>
            <a:pPr algn="ctr">
              <a:lnSpc>
                <a:spcPct val="93000"/>
              </a:lnSpc>
            </a:pPr>
            <a:r>
              <a:rPr lang="en-US" sz="4400" b="1" strike="noStrike" spc="-1">
                <a:solidFill>
                  <a:srgbClr val="000000"/>
                </a:solidFill>
                <a:latin typeface="Arial"/>
                <a:ea typeface="DejaVu Sans"/>
              </a:rPr>
              <a:t>Lambda and Logic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3" name="TextShape 69"/>
          <p:cNvSpPr/>
          <p:nvPr/>
        </p:nvSpPr>
        <p:spPr>
          <a:xfrm>
            <a:off x="871200" y="1363680"/>
            <a:ext cx="10706760" cy="3871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28080" rIns="0" bIns="0" anchor="t">
            <a:noAutofit/>
          </a:bodyPr>
          <a:lstStyle/>
          <a:p>
            <a:pPr marL="216000" indent="-216000">
              <a:lnSpc>
                <a:spcPct val="115000"/>
              </a:lnSpc>
              <a:buClr>
                <a:srgbClr val="000000"/>
              </a:buClr>
              <a:buFont typeface="Symbol"/>
              <a:buChar char=""/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Using logic operators </a:t>
            </a:r>
            <a:br>
              <a:rPr sz="3200"/>
            </a:b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oddity = lambda x: (x % 2 and 'Odd' or 'Even')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print(oddity(7))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print(oddity(8))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TextShape 71"/>
          <p:cNvSpPr/>
          <p:nvPr/>
        </p:nvSpPr>
        <p:spPr>
          <a:xfrm>
            <a:off x="608040" y="-158400"/>
            <a:ext cx="10967760" cy="1142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36000" rIns="0" bIns="0" anchor="ctr">
            <a:noAutofit/>
          </a:bodyPr>
          <a:lstStyle/>
          <a:p>
            <a:pPr algn="ctr">
              <a:lnSpc>
                <a:spcPct val="93000"/>
              </a:lnSpc>
            </a:pPr>
            <a:r>
              <a:rPr lang="en-US" sz="4400" b="1" strike="noStrike" spc="-1">
                <a:solidFill>
                  <a:srgbClr val="000000"/>
                </a:solidFill>
                <a:latin typeface="Arial"/>
                <a:ea typeface="DejaVu Sans"/>
              </a:rPr>
              <a:t>More About Logic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5" name="TextShape 72"/>
          <p:cNvSpPr/>
          <p:nvPr/>
        </p:nvSpPr>
        <p:spPr>
          <a:xfrm>
            <a:off x="871200" y="1363680"/>
            <a:ext cx="10706760" cy="3871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28080" rIns="0" bIns="0" anchor="t">
            <a:noAutofit/>
          </a:bodyPr>
          <a:lstStyle/>
          <a:p>
            <a:pPr marL="216000" indent="-216000">
              <a:lnSpc>
                <a:spcPct val="115000"/>
              </a:lnSpc>
              <a:buClr>
                <a:srgbClr val="000000"/>
              </a:buClr>
              <a:buFont typeface="Symbol"/>
              <a:buChar char=""/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and, or are short-circuit operators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15000"/>
              </a:lnSpc>
              <a:buClr>
                <a:srgbClr val="000000"/>
              </a:buClr>
              <a:buFont typeface="Symbol"/>
              <a:buChar char=""/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and: only evaluate the second if first is true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15000"/>
              </a:lnSpc>
              <a:buClr>
                <a:srgbClr val="000000"/>
              </a:buClr>
              <a:buFont typeface="Symbol"/>
              <a:buChar char=""/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or: only evaluate the second if first is false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2189240" cy="74916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ctr">
            <a:noAutofit/>
          </a:bodyPr>
          <a:lstStyle/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2400" b="1" strike="noStrike" spc="-1">
                <a:solidFill>
                  <a:srgbClr val="000000"/>
                </a:solidFill>
                <a:latin typeface="Arial"/>
              </a:rPr>
              <a:t>Check on Learning</a:t>
            </a:r>
            <a:endParaRPr lang="en-US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8" name="PlaceHolder 2"/>
          <p:cNvSpPr>
            <a:spLocks noGrp="1"/>
          </p:cNvSpPr>
          <p:nvPr>
            <p:ph/>
          </p:nvPr>
        </p:nvSpPr>
        <p:spPr>
          <a:xfrm>
            <a:off x="609480" y="1182600"/>
            <a:ext cx="10969920" cy="494064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89" name="Picture 4" descr="Download Image Transparent Animation Bouncy Question Mark ...">
            <a:hlinkClick r:id="rId2"/>
          </p:cNvPr>
          <p:cNvPicPr/>
          <p:nvPr/>
        </p:nvPicPr>
        <p:blipFill>
          <a:blip r:embed="rId3"/>
          <a:stretch/>
        </p:blipFill>
        <p:spPr>
          <a:xfrm>
            <a:off x="10519920" y="2201040"/>
            <a:ext cx="1477800" cy="340524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2000"/>
                                        <p:tgtEl>
                                          <p:spTgt spid="2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8" dur="20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width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 fmla="width*sin(2.5*pi*$)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" dur="2000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TextBox 5"/>
          <p:cNvSpPr/>
          <p:nvPr/>
        </p:nvSpPr>
        <p:spPr>
          <a:xfrm>
            <a:off x="3848760" y="3292920"/>
            <a:ext cx="4660200" cy="638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600" b="1" strike="noStrike" spc="-1">
                <a:solidFill>
                  <a:srgbClr val="000000"/>
                </a:solidFill>
                <a:latin typeface="Calibri"/>
                <a:ea typeface="DejaVu Sans"/>
              </a:rPr>
              <a:t>Questions &amp; Comments</a:t>
            </a:r>
            <a:endParaRPr lang="en-US" sz="36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TextBox 5"/>
          <p:cNvSpPr/>
          <p:nvPr/>
        </p:nvSpPr>
        <p:spPr>
          <a:xfrm>
            <a:off x="1600200" y="47520"/>
            <a:ext cx="2262960" cy="638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600" b="1" strike="noStrike" spc="-1">
                <a:solidFill>
                  <a:srgbClr val="000000"/>
                </a:solidFill>
                <a:latin typeface="Calibri"/>
                <a:ea typeface="DejaVu Sans"/>
              </a:rPr>
              <a:t>References</a:t>
            </a:r>
            <a:endParaRPr lang="en-US" sz="3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2" name="Rectangle 291"/>
          <p:cNvSpPr/>
          <p:nvPr/>
        </p:nvSpPr>
        <p:spPr>
          <a:xfrm>
            <a:off x="277200" y="1371600"/>
            <a:ext cx="11657880" cy="24678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t">
            <a:noAutofit/>
          </a:bodyPr>
          <a:lstStyle/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Real Python - https://realpython.com/python-lambda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W3 Schools - https://www.w3schools.com/python/python_lambda.asp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learnpython.org - https://www.learnpython.org/en/Generators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datagy - https://datagy.io/python-generators-yield/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  <a:ea typeface="DejaVu Sans"/>
              </a:rPr>
              <a:t>GeeksForGeeks - https://www.geeksforgeeks.org/generators-in-python/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TextShape 1"/>
          <p:cNvSpPr/>
          <p:nvPr/>
        </p:nvSpPr>
        <p:spPr>
          <a:xfrm>
            <a:off x="457200" y="2742120"/>
            <a:ext cx="10967760" cy="1142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36000" rIns="0" bIns="0" anchor="ctr">
            <a:noAutofit/>
          </a:bodyPr>
          <a:lstStyle/>
          <a:p>
            <a:pPr algn="ctr">
              <a:lnSpc>
                <a:spcPct val="93000"/>
              </a:lnSpc>
            </a:pPr>
            <a:r>
              <a:rPr lang="en-US" sz="4400" b="1" strike="noStrike" spc="-1">
                <a:solidFill>
                  <a:srgbClr val="000000"/>
                </a:solidFill>
                <a:latin typeface="Arial"/>
                <a:ea typeface="DejaVu Sans"/>
              </a:rPr>
              <a:t>Lambdas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TextShape 7"/>
          <p:cNvSpPr/>
          <p:nvPr/>
        </p:nvSpPr>
        <p:spPr>
          <a:xfrm>
            <a:off x="608040" y="-158400"/>
            <a:ext cx="10967760" cy="1142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36000" rIns="0" bIns="0" anchor="ctr">
            <a:noAutofit/>
          </a:bodyPr>
          <a:lstStyle/>
          <a:p>
            <a:pPr algn="ctr">
              <a:lnSpc>
                <a:spcPct val="93000"/>
              </a:lnSpc>
            </a:pPr>
            <a:r>
              <a:rPr lang="en-US" sz="4400" b="1" strike="noStrike" spc="-1">
                <a:solidFill>
                  <a:srgbClr val="000000"/>
                </a:solidFill>
                <a:latin typeface="Arial"/>
                <a:ea typeface="DejaVu Sans"/>
              </a:rPr>
              <a:t>Named Lambda Functions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1" name="TextShape 9"/>
          <p:cNvSpPr/>
          <p:nvPr/>
        </p:nvSpPr>
        <p:spPr>
          <a:xfrm>
            <a:off x="871200" y="1363680"/>
            <a:ext cx="10706760" cy="3871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28080" rIns="0" bIns="0" anchor="t">
            <a:noAutofit/>
          </a:bodyPr>
          <a:lstStyle/>
          <a:p>
            <a:pPr>
              <a:lnSpc>
                <a:spcPct val="115000"/>
              </a:lnSpc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 marL="431640" indent="-324000">
              <a:lnSpc>
                <a:spcPct val="93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Small functions assigned to a variable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 marL="431640" indent="-324000">
              <a:lnSpc>
                <a:spcPct val="93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Zero or more parameters, but only one expression</a:t>
            </a:r>
            <a:br>
              <a:rPr sz="3200"/>
            </a:br>
            <a:br>
              <a:rPr sz="3200"/>
            </a:b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hello = lambda: "Hello, World!"</a:t>
            </a:r>
            <a:br>
              <a:rPr sz="3200"/>
            </a:b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print(hello())</a:t>
            </a:r>
            <a:br>
              <a:rPr sz="3200"/>
            </a:b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TextShape 2"/>
          <p:cNvSpPr/>
          <p:nvPr/>
        </p:nvSpPr>
        <p:spPr>
          <a:xfrm>
            <a:off x="608040" y="-158400"/>
            <a:ext cx="10967760" cy="1142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36000" rIns="0" bIns="0" anchor="ctr">
            <a:noAutofit/>
          </a:bodyPr>
          <a:lstStyle/>
          <a:p>
            <a:pPr algn="ctr">
              <a:lnSpc>
                <a:spcPct val="93000"/>
              </a:lnSpc>
            </a:pPr>
            <a:r>
              <a:rPr lang="en-US" sz="4400" b="1" strike="noStrike" spc="-1">
                <a:solidFill>
                  <a:srgbClr val="000000"/>
                </a:solidFill>
                <a:latin typeface="Arial"/>
                <a:ea typeface="DejaVu Sans"/>
              </a:rPr>
              <a:t>With Parameters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3" name="TextShape 6"/>
          <p:cNvSpPr/>
          <p:nvPr/>
        </p:nvSpPr>
        <p:spPr>
          <a:xfrm>
            <a:off x="871200" y="1363680"/>
            <a:ext cx="10706760" cy="3871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28080" rIns="0" bIns="0" anchor="t">
            <a:noAutofit/>
          </a:bodyPr>
          <a:lstStyle/>
          <a:p>
            <a:pPr>
              <a:lnSpc>
                <a:spcPct val="115000"/>
              </a:lnSpc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hello = lambda name: f"Hello, {name.title()}!"</a:t>
            </a:r>
            <a:br>
              <a:rPr sz="3200"/>
            </a:b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print(hello("bob"))</a:t>
            </a:r>
            <a:br>
              <a:rPr sz="3200"/>
            </a:br>
            <a:br>
              <a:rPr sz="3200"/>
            </a:b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hello = lambda first, last: f"Hello, {first.title()} {last.title()}!"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print(hello("john", "smith")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TextShape 38"/>
          <p:cNvSpPr/>
          <p:nvPr/>
        </p:nvSpPr>
        <p:spPr>
          <a:xfrm>
            <a:off x="608040" y="-158400"/>
            <a:ext cx="10967760" cy="1142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36000" rIns="0" bIns="0" anchor="ctr">
            <a:noAutofit/>
          </a:bodyPr>
          <a:lstStyle/>
          <a:p>
            <a:pPr algn="ctr">
              <a:lnSpc>
                <a:spcPct val="93000"/>
              </a:lnSpc>
            </a:pPr>
            <a:r>
              <a:rPr lang="en-US" sz="4400" b="1" strike="noStrike" spc="-1">
                <a:solidFill>
                  <a:srgbClr val="000000"/>
                </a:solidFill>
                <a:latin typeface="Arial"/>
                <a:ea typeface="DejaVu Sans"/>
              </a:rPr>
              <a:t>Lambda Parameters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5" name="TextShape 39"/>
          <p:cNvSpPr/>
          <p:nvPr/>
        </p:nvSpPr>
        <p:spPr>
          <a:xfrm>
            <a:off x="871200" y="1363680"/>
            <a:ext cx="10706760" cy="3871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28080" rIns="0" bIns="0" anchor="t">
            <a:noAutofit/>
          </a:bodyPr>
          <a:lstStyle/>
          <a:p>
            <a:pPr marL="216000" indent="-216000">
              <a:lnSpc>
                <a:spcPct val="115000"/>
              </a:lnSpc>
              <a:buClr>
                <a:srgbClr val="000000"/>
              </a:buClr>
              <a:buFont typeface="Symbol"/>
              <a:buChar char=""/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Lambda expressions can have the same types of parameters as defined functions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 marL="432000" lvl="1" indent="-216000">
              <a:lnSpc>
                <a:spcPct val="115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Positional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 marL="432000" lvl="1" indent="-216000">
              <a:lnSpc>
                <a:spcPct val="115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Keyword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 marL="432000" lvl="1" indent="-216000">
              <a:lnSpc>
                <a:spcPct val="115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Single *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 marL="432000" lvl="1" indent="-216000">
              <a:lnSpc>
                <a:spcPct val="115000"/>
              </a:lnSpc>
              <a:buClr>
                <a:srgbClr val="000000"/>
              </a:buClr>
              <a:buSzPct val="45000"/>
              <a:buFont typeface="Symbol"/>
              <a:buChar char=""/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Double **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TextShape 17"/>
          <p:cNvSpPr/>
          <p:nvPr/>
        </p:nvSpPr>
        <p:spPr>
          <a:xfrm>
            <a:off x="608040" y="-158400"/>
            <a:ext cx="10967760" cy="1142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36000" rIns="0" bIns="0" anchor="ctr">
            <a:noAutofit/>
          </a:bodyPr>
          <a:lstStyle/>
          <a:p>
            <a:pPr algn="ctr">
              <a:lnSpc>
                <a:spcPct val="93000"/>
              </a:lnSpc>
            </a:pPr>
            <a:r>
              <a:rPr lang="en-US" sz="4400" b="1" strike="noStrike" spc="-1">
                <a:solidFill>
                  <a:srgbClr val="000000"/>
                </a:solidFill>
                <a:latin typeface="Arial"/>
                <a:ea typeface="DejaVu Sans"/>
              </a:rPr>
              <a:t>Anonymous Functions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7" name="TextShape 18"/>
          <p:cNvSpPr/>
          <p:nvPr/>
        </p:nvSpPr>
        <p:spPr>
          <a:xfrm>
            <a:off x="871200" y="1363680"/>
            <a:ext cx="10706760" cy="3871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28080" rIns="0" bIns="0" anchor="t">
            <a:noAutofit/>
          </a:bodyPr>
          <a:lstStyle/>
          <a:p>
            <a:pPr marL="216000" indent="-216000">
              <a:lnSpc>
                <a:spcPct val="115000"/>
              </a:lnSpc>
              <a:buClr>
                <a:srgbClr val="000000"/>
              </a:buClr>
              <a:buFont typeface="Symbol"/>
              <a:buChar char=""/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Use lambda as an unnamed, temporary function</a:t>
            </a:r>
            <a:br>
              <a:rPr sz="3200"/>
            </a:b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x = 4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(lambda n: n + 1)(x)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TextShape 20"/>
          <p:cNvSpPr/>
          <p:nvPr/>
        </p:nvSpPr>
        <p:spPr>
          <a:xfrm>
            <a:off x="608040" y="-158400"/>
            <a:ext cx="10967760" cy="1142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36000" rIns="0" bIns="0" anchor="ctr">
            <a:noAutofit/>
          </a:bodyPr>
          <a:lstStyle/>
          <a:p>
            <a:pPr algn="ctr">
              <a:lnSpc>
                <a:spcPct val="93000"/>
              </a:lnSpc>
            </a:pPr>
            <a:r>
              <a:rPr lang="en-US" sz="4400" b="1" strike="noStrike" spc="-1">
                <a:solidFill>
                  <a:srgbClr val="000000"/>
                </a:solidFill>
                <a:latin typeface="Arial"/>
                <a:ea typeface="DejaVu Sans"/>
              </a:rPr>
              <a:t>Interpreter Only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9" name="TextShape 21"/>
          <p:cNvSpPr/>
          <p:nvPr/>
        </p:nvSpPr>
        <p:spPr>
          <a:xfrm>
            <a:off x="871200" y="1363680"/>
            <a:ext cx="10706760" cy="3871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28080" rIns="0" bIns="0" anchor="t">
            <a:noAutofit/>
          </a:bodyPr>
          <a:lstStyle/>
          <a:p>
            <a:pPr marL="216000" indent="-216000">
              <a:lnSpc>
                <a:spcPct val="115000"/>
              </a:lnSpc>
              <a:buClr>
                <a:srgbClr val="000000"/>
              </a:buClr>
              <a:buFont typeface="Symbol"/>
              <a:buChar char=""/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Use lambda in the interpreter</a:t>
            </a:r>
            <a:br>
              <a:rPr sz="3200"/>
            </a:b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lambda x, y: x * y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_(5,  6)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 marL="431640" indent="-324000">
              <a:lnSpc>
                <a:spcPct val="93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The underscore in this case only works in the interpreter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TextShape 14"/>
          <p:cNvSpPr/>
          <p:nvPr/>
        </p:nvSpPr>
        <p:spPr>
          <a:xfrm>
            <a:off x="608040" y="-158400"/>
            <a:ext cx="10967760" cy="1142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36000" rIns="0" bIns="0" anchor="ctr">
            <a:noAutofit/>
          </a:bodyPr>
          <a:lstStyle/>
          <a:p>
            <a:pPr algn="ctr">
              <a:lnSpc>
                <a:spcPct val="93000"/>
              </a:lnSpc>
            </a:pPr>
            <a:r>
              <a:rPr lang="en-US" sz="4400" b="1" strike="noStrike" spc="-1">
                <a:solidFill>
                  <a:srgbClr val="000000"/>
                </a:solidFill>
                <a:latin typeface="Arial"/>
                <a:ea typeface="DejaVu Sans"/>
              </a:rPr>
              <a:t>Lambda in Functions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1" name="TextShape 15"/>
          <p:cNvSpPr/>
          <p:nvPr/>
        </p:nvSpPr>
        <p:spPr>
          <a:xfrm>
            <a:off x="871200" y="1363680"/>
            <a:ext cx="10706760" cy="3871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28080" rIns="0" bIns="0" anchor="t">
            <a:noAutofit/>
          </a:bodyPr>
          <a:lstStyle/>
          <a:p>
            <a:pPr marL="216000" indent="-216000">
              <a:lnSpc>
                <a:spcPct val="115000"/>
              </a:lnSpc>
              <a:buClr>
                <a:srgbClr val="000000"/>
              </a:buClr>
              <a:buFont typeface="Symbol"/>
              <a:buChar char=""/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Use a function within another function</a:t>
            </a:r>
            <a:br>
              <a:rPr sz="3200"/>
            </a:b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def exponential(exp):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    return lambda n: n**exp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squarer = exponential(2)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print(squarer(5))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cuber = exponential(3)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print(cuber(5))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TextShape 23"/>
          <p:cNvSpPr/>
          <p:nvPr/>
        </p:nvSpPr>
        <p:spPr>
          <a:xfrm>
            <a:off x="608040" y="-158400"/>
            <a:ext cx="10967760" cy="11422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36000" rIns="0" bIns="0" anchor="ctr">
            <a:noAutofit/>
          </a:bodyPr>
          <a:lstStyle/>
          <a:p>
            <a:pPr algn="ctr">
              <a:lnSpc>
                <a:spcPct val="93000"/>
              </a:lnSpc>
            </a:pPr>
            <a:r>
              <a:rPr lang="en-US" sz="4400" b="1" strike="noStrike" spc="-1">
                <a:solidFill>
                  <a:srgbClr val="000000"/>
                </a:solidFill>
                <a:latin typeface="Arial"/>
                <a:ea typeface="DejaVu Sans"/>
              </a:rPr>
              <a:t>Lambda Passed to Functions</a:t>
            </a:r>
            <a:endParaRPr lang="en-US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3" name="TextShape 24"/>
          <p:cNvSpPr/>
          <p:nvPr/>
        </p:nvSpPr>
        <p:spPr>
          <a:xfrm>
            <a:off x="871200" y="1363680"/>
            <a:ext cx="10706760" cy="38710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28080" rIns="0" bIns="0" anchor="t">
            <a:noAutofit/>
          </a:bodyPr>
          <a:lstStyle/>
          <a:p>
            <a:pPr marL="216000" indent="-216000">
              <a:lnSpc>
                <a:spcPct val="115000"/>
              </a:lnSpc>
              <a:buClr>
                <a:srgbClr val="000000"/>
              </a:buClr>
              <a:buFont typeface="Symbol"/>
              <a:buChar char=""/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Call a function with another function</a:t>
            </a:r>
            <a:br>
              <a:rPr sz="3200"/>
            </a:b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def calc(num1, num2, func):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    return func(num1, num2)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calc(5, 6, (lambda x, y: x + y))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lang="en-US" sz="3200" b="0" strike="noStrike" spc="-1">
                <a:solidFill>
                  <a:srgbClr val="000000"/>
                </a:solidFill>
                <a:latin typeface="Arial"/>
                <a:ea typeface="DejaVu Sans"/>
              </a:rPr>
              <a:t>11</a:t>
            </a:r>
            <a:endParaRPr lang="en-US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New Co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New Co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New Co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New Co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614</TotalTime>
  <Words>651</Words>
  <Application>Microsoft Office PowerPoint</Application>
  <PresentationFormat>Widescreen</PresentationFormat>
  <Paragraphs>95</Paragraphs>
  <Slides>19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19</vt:i4>
      </vt:variant>
    </vt:vector>
  </HeadingPairs>
  <TitlesOfParts>
    <vt:vector size="31" baseType="lpstr">
      <vt:lpstr> Arial</vt:lpstr>
      <vt:lpstr>Arial</vt:lpstr>
      <vt:lpstr>Brush Script MT</vt:lpstr>
      <vt:lpstr>Calibri</vt:lpstr>
      <vt:lpstr>Symbol</vt:lpstr>
      <vt:lpstr>Times New Roman</vt:lpstr>
      <vt:lpstr>Wingdings</vt:lpstr>
      <vt:lpstr>Office Theme</vt:lpstr>
      <vt:lpstr>New CoE</vt:lpstr>
      <vt:lpstr>New CoE</vt:lpstr>
      <vt:lpstr>New CoE</vt:lpstr>
      <vt:lpstr>New CoE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Check on Learning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Hardy, Paul E SFC</dc:creator>
  <dc:description/>
  <cp:lastModifiedBy>Dr Ball</cp:lastModifiedBy>
  <cp:revision>34</cp:revision>
  <dcterms:created xsi:type="dcterms:W3CDTF">2023-04-12T14:53:53Z</dcterms:created>
  <dcterms:modified xsi:type="dcterms:W3CDTF">2024-12-03T21:32:01Z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0x01010090D0DBA1F51DED4C8946A9A62D635EB0</vt:lpwstr>
  </property>
  <property fmtid="{D5CDD505-2E9C-101B-9397-08002B2CF9AE}" pid="3" name="Notes">
    <vt:i4>1</vt:i4>
  </property>
  <property fmtid="{D5CDD505-2E9C-101B-9397-08002B2CF9AE}" pid="4" name="PresentationFormat">
    <vt:lpwstr>Widescreen</vt:lpwstr>
  </property>
  <property fmtid="{D5CDD505-2E9C-101B-9397-08002B2CF9AE}" pid="5" name="Slides">
    <vt:i4>6</vt:i4>
  </property>
</Properties>
</file>